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dd99c981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dd99c981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319600" y="1468425"/>
            <a:ext cx="6707400" cy="15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Paper ID and Session No.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Presentation Title </a:t>
            </a:r>
            <a:br>
              <a:rPr b="1"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n" sz="3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Presenter’s Name and Affiliation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 Name of supervisor)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600" y="153700"/>
            <a:ext cx="591625" cy="59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5825" y="153700"/>
            <a:ext cx="1868650" cy="683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25"/>
          <p:cNvCxnSpPr/>
          <p:nvPr/>
        </p:nvCxnSpPr>
        <p:spPr>
          <a:xfrm>
            <a:off x="0" y="5138750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FFC0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57150" rotWithShape="0" algn="bl" dir="5400000" dist="19050">
              <a:srgbClr val="FFC000">
                <a:alpha val="50000"/>
              </a:srgbClr>
            </a:outerShdw>
          </a:effec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