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dd99c9812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dd99c9812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/>
        </p:nvSpPr>
        <p:spPr>
          <a:xfrm>
            <a:off x="319600" y="1468425"/>
            <a:ext cx="6707400" cy="157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Paper ID and Session No.</a:t>
            </a:r>
            <a:endParaRPr b="1"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Presentation Title </a:t>
            </a:r>
            <a:br>
              <a:rPr b="1" lang="en" sz="3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lang="en" sz="3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Presenter’s Name and Affiliation</a:t>
            </a:r>
            <a:endParaRPr b="1"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 Name of supervisor)</a:t>
            </a:r>
            <a:endParaRPr b="1" sz="2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9600" y="153700"/>
            <a:ext cx="591625" cy="59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5825" y="153700"/>
            <a:ext cx="1868650" cy="683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2" name="Google Shape;102;p25"/>
          <p:cNvCxnSpPr/>
          <p:nvPr/>
        </p:nvCxnSpPr>
        <p:spPr>
          <a:xfrm>
            <a:off x="0" y="5138750"/>
            <a:ext cx="9144000" cy="0"/>
          </a:xfrm>
          <a:prstGeom prst="straightConnector1">
            <a:avLst/>
          </a:prstGeom>
          <a:noFill/>
          <a:ln cap="flat" cmpd="sng" w="9525">
            <a:solidFill>
              <a:srgbClr val="FFC000"/>
            </a:solidFill>
            <a:prstDash val="solid"/>
            <a:round/>
            <a:headEnd len="med" w="med" type="none"/>
            <a:tailEnd len="med" w="med" type="none"/>
          </a:ln>
          <a:effectLst>
            <a:outerShdw blurRad="57150" rotWithShape="0" algn="bl" dir="5400000" dist="19050">
              <a:srgbClr val="FFC000">
                <a:alpha val="50000"/>
              </a:srgbClr>
            </a:outerShdw>
          </a:effec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